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KAPLAN PROJECT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Home Theater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657600" y="2834640"/>
            <a:ext cx="1828800" cy="18288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017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A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Designed by Boston Automations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114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Transforming Spaces, Elevating Experiences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(781) 333-8003 | hello@bostonautomations.com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Let's Bring Your Theater to Life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457200" cy="457200"/>
          </a:xfrm>
          <a:prstGeom prst="ellipse">
            <a:avLst/>
          </a:prstGeom>
          <a:solidFill>
            <a:srgbClr val="E63946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43000" y="1261872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&amp; approve the design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457200" cy="457200"/>
          </a:xfrm>
          <a:prstGeom prst="ellipse">
            <a:avLst/>
          </a:prstGeom>
          <a:solidFill>
            <a:srgbClr val="E63946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7830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43000" y="1856232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Finalize equipment selections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377440"/>
            <a:ext cx="457200" cy="457200"/>
          </a:xfrm>
          <a:prstGeom prst="ellipse">
            <a:avLst/>
          </a:prstGeom>
          <a:solidFill>
            <a:srgbClr val="E63946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377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143000" y="2450592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 installation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2971800"/>
            <a:ext cx="457200" cy="457200"/>
          </a:xfrm>
          <a:prstGeom prst="ellipse">
            <a:avLst/>
          </a:prstGeom>
          <a:solidFill>
            <a:srgbClr val="E63946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9718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143000" y="3044952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Enjoy your private cinema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3474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 Automations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(781) 333-8003 | hello@bostonautomations.com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4114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bostonautomations.com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4A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Vision. Our Expertise.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Private Cinema Experience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1371600" cy="36576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dedicated theater room designed to deliver an immersive, world-class cinema experience in the comfort of your home. Every detail has been carefully considered to create a space that rivals the finest commercial theaters.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2286000"/>
            <a:ext cx="2468880" cy="36576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2322576"/>
            <a:ext cx="2468880" cy="1975104"/>
          </a:xfrm>
          <a:prstGeom prst="rect">
            <a:avLst/>
          </a:prstGeom>
          <a:solidFill>
            <a:srgbClr val="252540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242316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Immersive Audio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94360" y="2834640"/>
            <a:ext cx="21945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Dolby Atmos 7.2.4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surround sound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37560" y="2286000"/>
            <a:ext cx="2468880" cy="36576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10" name="Shape 8"/>
          <p:cNvSpPr/>
          <p:nvPr/>
        </p:nvSpPr>
        <p:spPr>
          <a:xfrm>
            <a:off x="3337560" y="2322576"/>
            <a:ext cx="2468880" cy="1975104"/>
          </a:xfrm>
          <a:prstGeom prst="rect">
            <a:avLst/>
          </a:prstGeom>
          <a:solidFill>
            <a:srgbClr val="252540"/>
          </a:solidFill>
          <a:ln/>
        </p:spPr>
      </p:sp>
      <p:sp>
        <p:nvSpPr>
          <p:cNvPr id="11" name="Text 9"/>
          <p:cNvSpPr/>
          <p:nvPr/>
        </p:nvSpPr>
        <p:spPr>
          <a:xfrm>
            <a:off x="3474720" y="242316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Stunning Visuals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74720" y="2834640"/>
            <a:ext cx="21945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120" 4K projection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screen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2286000"/>
            <a:ext cx="2468880" cy="36576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14" name="Shape 12"/>
          <p:cNvSpPr/>
          <p:nvPr/>
        </p:nvSpPr>
        <p:spPr>
          <a:xfrm>
            <a:off x="6217920" y="2322576"/>
            <a:ext cx="2468880" cy="1975104"/>
          </a:xfrm>
          <a:prstGeom prst="rect">
            <a:avLst/>
          </a:prstGeom>
          <a:solidFill>
            <a:srgbClr val="252540"/>
          </a:solidFill>
          <a:ln/>
        </p:spPr>
      </p:sp>
      <p:sp>
        <p:nvSpPr>
          <p:cNvPr id="15" name="Text 13"/>
          <p:cNvSpPr/>
          <p:nvPr/>
        </p:nvSpPr>
        <p:spPr>
          <a:xfrm>
            <a:off x="6355080" y="242316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Comfort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355080" y="2834640"/>
            <a:ext cx="21945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tiered seating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10+ guests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 Automations  |  (781) 333-8003  |  bostonautomations.com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Room Specifications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94360" y="123444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Room Dimensions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94360" y="138988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28' × 16'-2" × 10' ceiling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3931920" cy="411480"/>
          </a:xfrm>
          <a:prstGeom prst="rect">
            <a:avLst/>
          </a:prstGeom>
          <a:solidFill>
            <a:srgbClr val="20203A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6459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Screen Size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94360" y="180136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120" diagonal, 16:9 aspect ratio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4360" y="20574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Projector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94360" y="221284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Sony 4K Laser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423160"/>
            <a:ext cx="3931920" cy="411480"/>
          </a:xfrm>
          <a:prstGeom prst="rect">
            <a:avLst/>
          </a:prstGeom>
          <a:solidFill>
            <a:srgbClr val="20203A"/>
          </a:solidFill>
          <a:ln/>
        </p:spPr>
      </p:sp>
      <p:sp>
        <p:nvSpPr>
          <p:cNvPr id="11" name="Text 9"/>
          <p:cNvSpPr/>
          <p:nvPr/>
        </p:nvSpPr>
        <p:spPr>
          <a:xfrm>
            <a:off x="594360" y="246888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Audio System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94360" y="26243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Dolby Atmos 7.2.4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892040" y="123444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System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892040" y="138988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Control4 automation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1600200"/>
            <a:ext cx="3931920" cy="411480"/>
          </a:xfrm>
          <a:prstGeom prst="rect">
            <a:avLst/>
          </a:prstGeom>
          <a:solidFill>
            <a:srgbClr val="20203A"/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16459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Seating Capacity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92040" y="180136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10+ across 2 rows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892040" y="20574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Riser Platform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92040" y="221284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12" elevated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54880" y="2423160"/>
            <a:ext cx="3931920" cy="411480"/>
          </a:xfrm>
          <a:prstGeom prst="rect">
            <a:avLst/>
          </a:prstGeom>
          <a:solidFill>
            <a:srgbClr val="20203A"/>
          </a:solidFill>
          <a:ln/>
        </p:spPr>
      </p:sp>
      <p:sp>
        <p:nvSpPr>
          <p:cNvPr id="21" name="Text 19"/>
          <p:cNvSpPr/>
          <p:nvPr/>
        </p:nvSpPr>
        <p:spPr>
          <a:xfrm>
            <a:off x="4892040" y="246888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Lighting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92040" y="26243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ambient + star ceiling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 Automations  |  (781) 333-8003  |  bostonautomations.com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Premium Seating Configuration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828800"/>
          </a:xfrm>
          <a:prstGeom prst="rect">
            <a:avLst/>
          </a:prstGeom>
          <a:solidFill>
            <a:srgbClr val="252540"/>
          </a:solidFill>
          <a:ln/>
        </p:spPr>
      </p:sp>
      <p:sp>
        <p:nvSpPr>
          <p:cNvPr id="4" name="Text 2"/>
          <p:cNvSpPr/>
          <p:nvPr/>
        </p:nvSpPr>
        <p:spPr>
          <a:xfrm>
            <a:off x="594360" y="12801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Row 1: Luxury Sectional Sofa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94360" y="169164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Front-row sectional seating 4-5 comfortably, centered for optimal screen viewing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754880" y="1097280"/>
            <a:ext cx="3931920" cy="1828800"/>
          </a:xfrm>
          <a:prstGeom prst="rect">
            <a:avLst/>
          </a:prstGeom>
          <a:solidFill>
            <a:srgbClr val="252540"/>
          </a:solidFill>
          <a:ln/>
        </p:spPr>
      </p:sp>
      <p:sp>
        <p:nvSpPr>
          <p:cNvPr id="7" name="Text 5"/>
          <p:cNvSpPr/>
          <p:nvPr/>
        </p:nvSpPr>
        <p:spPr>
          <a:xfrm>
            <a:off x="4892040" y="12801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Row 2: 5 Theater Recliners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892040" y="169164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Elevated on 12" platform for unobstructed views with individual recliners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329184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10+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37490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Seats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383280" y="329184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383280" y="37490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Tiered Rows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309360" y="329184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12"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309360" y="37490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Raised Platform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 Automations  |  (781) 333-8003  |  bostonautomations.com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World-Class Audio &amp; Visual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2926080"/>
          </a:xfrm>
          <a:prstGeom prst="rect">
            <a:avLst/>
          </a:prstGeom>
          <a:solidFill>
            <a:srgbClr val="252540"/>
          </a:solidFill>
          <a:ln/>
        </p:spPr>
      </p:sp>
      <p:sp>
        <p:nvSpPr>
          <p:cNvPr id="4" name="Text 2"/>
          <p:cNvSpPr/>
          <p:nvPr/>
        </p:nvSpPr>
        <p:spPr>
          <a:xfrm>
            <a:off x="594360" y="1280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Immersive Audio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94360" y="1600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Dolby Atmos 7.2.4 Configuration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7 Surround Speakers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2 Subwoofers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4 Ceiling Height Channels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94360" y="310896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4A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Sound that moves around and above you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754880" y="1097280"/>
            <a:ext cx="3931920" cy="2926080"/>
          </a:xfrm>
          <a:prstGeom prst="rect">
            <a:avLst/>
          </a:prstGeom>
          <a:solidFill>
            <a:srgbClr val="252540"/>
          </a:solidFill>
          <a:ln/>
        </p:spPr>
      </p:sp>
      <p:sp>
        <p:nvSpPr>
          <p:cNvPr id="9" name="Text 7"/>
          <p:cNvSpPr/>
          <p:nvPr/>
        </p:nvSpPr>
        <p:spPr>
          <a:xfrm>
            <a:off x="4892040" y="1280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Stunning Visuals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892040" y="1600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Sony 4K Laser Projector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92040" y="192024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120" Fixed-Frame Screen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16:9 Aspect Ratio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4K HDR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892040" y="310896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4A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Cinema-quality imagery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 Automations  |  (781) 333-8003  |  bostonautomations.com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Designed for Ambiance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36576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133856"/>
            <a:ext cx="3931920" cy="1335024"/>
          </a:xfrm>
          <a:prstGeom prst="rect">
            <a:avLst/>
          </a:prstGeom>
          <a:solidFill>
            <a:srgbClr val="252540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234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Fiber Optic Star Ceiling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160020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Creates a night-sky atmosphere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754880" y="1097280"/>
            <a:ext cx="3931920" cy="36576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8" name="Shape 6"/>
          <p:cNvSpPr/>
          <p:nvPr/>
        </p:nvSpPr>
        <p:spPr>
          <a:xfrm>
            <a:off x="4754880" y="1133856"/>
            <a:ext cx="3931920" cy="1335024"/>
          </a:xfrm>
          <a:prstGeom prst="rect">
            <a:avLst/>
          </a:prstGeom>
          <a:solidFill>
            <a:srgbClr val="252540"/>
          </a:solidFill>
          <a:ln/>
        </p:spPr>
      </p:sp>
      <p:sp>
        <p:nvSpPr>
          <p:cNvPr id="9" name="Text 7"/>
          <p:cNvSpPr/>
          <p:nvPr/>
        </p:nvSpPr>
        <p:spPr>
          <a:xfrm>
            <a:off x="4892040" y="1234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Vertical LED Strips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892040" y="160020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Adjustable ambient glow in acoustic panels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2468880"/>
            <a:ext cx="3931920" cy="36576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12" name="Shape 10"/>
          <p:cNvSpPr/>
          <p:nvPr/>
        </p:nvSpPr>
        <p:spPr>
          <a:xfrm>
            <a:off x="457200" y="2505456"/>
            <a:ext cx="3931920" cy="1335024"/>
          </a:xfrm>
          <a:prstGeom prst="rect">
            <a:avLst/>
          </a:prstGeom>
          <a:solidFill>
            <a:srgbClr val="252540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" y="26060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Step Lighting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94360" y="297180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Safety and style on riser edge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2468880"/>
            <a:ext cx="3931920" cy="36576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505456"/>
            <a:ext cx="3931920" cy="1335024"/>
          </a:xfrm>
          <a:prstGeom prst="rect">
            <a:avLst/>
          </a:prstGeom>
          <a:solidFill>
            <a:srgbClr val="252540"/>
          </a:solidFill>
          <a:ln/>
        </p:spPr>
      </p:sp>
      <p:sp>
        <p:nvSpPr>
          <p:cNvPr id="17" name="Text 15"/>
          <p:cNvSpPr/>
          <p:nvPr/>
        </p:nvSpPr>
        <p:spPr>
          <a:xfrm>
            <a:off x="4892040" y="26060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Control4 Scenes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92040" y="297180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Movie Mode, Intermission, Cleanup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4A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controlled from a single app or remote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 Automations  |  (781) 333-8003  |  bostonautomations.com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Professional Acoustic Design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Dark gray fabric acoustic panels on all walls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60020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Warm walnut wood trim accents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Strategic treatment for optimal sound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Dark carpet flooring for sound dampening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310896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Door placement minimizes sound leakage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 Automations  |  (781) 333-8003  |  bostonautomations.com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Finishing Touches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2 doors on left wall: Actor Studio + Main Entrance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60020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Material palette: dark gray, warm walnut, charcoal carpet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Concession area with popcorn machine and candy cabinet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All technology hidden or elegantly integrated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310896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Climate control considerations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 Automations  |  (781) 333-8003  |  bostonautomations.com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One Touch. Total Control.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automation of your theater experience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Single app controls all systems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Pre-programmed scenes for every occasion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25603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Voice control compatible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14400" y="3108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C4A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entire theater experience at the tap of a button.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Boston Automations  |  (781) 333-8003  |  bostonautomations.com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2026-03-25T00:36:25Z</dcterms:created>
  <dcterms:modified xsi:type="dcterms:W3CDTF">2026-03-25T00:36:25Z</dcterms:modified>
</cp:coreProperties>
</file>